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09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73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76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95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67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25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2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57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2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69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share/bsm-keuze-quiz/20515fcd-78c2-4a89-ba91-eadcad8ffa6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1" y="644327"/>
            <a:ext cx="9299965" cy="4811366"/>
            <a:chOff x="7639235" y="600024"/>
            <a:chExt cx="3898557" cy="6878929"/>
          </a:xfrm>
        </p:grpSpPr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0D0F179-EF8F-4B0A-A8D9-629D72EF0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1408" y="1590734"/>
            <a:ext cx="7405874" cy="2511818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nl-NL" sz="6000" b="1" dirty="0">
                <a:solidFill>
                  <a:schemeClr val="tx2"/>
                </a:solidFill>
              </a:rPr>
              <a:t>BSM</a:t>
            </a:r>
            <a:br>
              <a:rPr lang="nl-NL" sz="6000" dirty="0">
                <a:solidFill>
                  <a:schemeClr val="tx2"/>
                </a:solidFill>
              </a:rPr>
            </a:br>
            <a:r>
              <a:rPr lang="nl-NL" sz="4900" i="1" dirty="0">
                <a:solidFill>
                  <a:schemeClr val="tx2"/>
                </a:solidFill>
              </a:rPr>
              <a:t>Wat is dat eigenlijk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418722E-9A3C-4D1E-AB30-197F1D5AC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4427183"/>
            <a:ext cx="7379502" cy="522928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000000"/>
                </a:solidFill>
              </a:rPr>
              <a:t>Informatie voor je vakkenpakket keuze</a:t>
            </a:r>
          </a:p>
        </p:txBody>
      </p:sp>
      <p:cxnSp>
        <p:nvCxnSpPr>
          <p:cNvPr id="15" name="Straight Connector 15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1416139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4285341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19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5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DD842-D556-45AD-A547-D5CEC26E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/>
              <a:t>	BSM is een examenvak</a:t>
            </a:r>
            <a:endParaRPr lang="nl-NL" sz="4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0D0CA1-6CDD-4A8D-A7CA-4C82A2C09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BSM staat voor: Bewegen, Sport en Maatschappij.</a:t>
            </a:r>
          </a:p>
          <a:p>
            <a:r>
              <a:rPr lang="nl-NL" sz="2400" b="1" dirty="0"/>
              <a:t>Er zijn 2 soorten examenvakken.</a:t>
            </a:r>
          </a:p>
          <a:p>
            <a:r>
              <a:rPr lang="nl-NL" sz="2400" b="1" dirty="0"/>
              <a:t>Afsluitend met een Centraal Schriftelijk Eindexamen.</a:t>
            </a:r>
          </a:p>
          <a:p>
            <a:r>
              <a:rPr lang="nl-NL" sz="2400" b="1" dirty="0"/>
              <a:t>Afsluitend met een Schollexamen.</a:t>
            </a:r>
          </a:p>
          <a:p>
            <a:r>
              <a:rPr lang="nl-NL" sz="2400" b="1" dirty="0"/>
              <a:t>BSM valt in de laatste categorie.</a:t>
            </a:r>
          </a:p>
        </p:txBody>
      </p:sp>
    </p:spTree>
    <p:extLst>
      <p:ext uri="{BB962C8B-B14F-4D97-AF65-F5344CB8AC3E}">
        <p14:creationId xmlns:p14="http://schemas.microsoft.com/office/powerpoint/2010/main" val="82286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5D533-CC07-413D-9A76-8D08FDB1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    Wat gaan we bij BSM allemaal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6D7AEC-C041-441C-9209-B53FFE15B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BSM bestaat uit theorievakken en natuurlijk praktijk.</a:t>
            </a:r>
          </a:p>
          <a:p>
            <a:r>
              <a:rPr lang="nl-NL" sz="2400" b="1" dirty="0"/>
              <a:t>Alles wat je doet is een SE.</a:t>
            </a:r>
          </a:p>
          <a:p>
            <a:r>
              <a:rPr lang="nl-NL" sz="2400" b="1" dirty="0"/>
              <a:t>De theorie sluit je af met een schriftelijke toets.</a:t>
            </a:r>
          </a:p>
          <a:p>
            <a:r>
              <a:rPr lang="nl-NL" sz="2400" b="1" dirty="0"/>
              <a:t>De praktijk sluiten we af in de zaal of buiten.  Eigenvaardigheid.</a:t>
            </a:r>
          </a:p>
          <a:p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81358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1C8E7-DAF9-4FF6-9BCF-CFBCA0428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90120"/>
            <a:ext cx="9603275" cy="1762362"/>
          </a:xfrm>
        </p:spPr>
        <p:txBody>
          <a:bodyPr>
            <a:normAutofit/>
          </a:bodyPr>
          <a:lstStyle/>
          <a:p>
            <a:r>
              <a:rPr lang="nl-NL" b="1" dirty="0"/>
              <a:t>       Welke sporten doen we bij BSM?</a:t>
            </a:r>
            <a:br>
              <a:rPr lang="nl-NL" b="1" dirty="0"/>
            </a:br>
            <a:r>
              <a:rPr lang="nl-NL" sz="1800" b="1" u="sng" dirty="0"/>
              <a:t>Theorie: </a:t>
            </a:r>
            <a:br>
              <a:rPr lang="nl-NL" sz="1800" b="1" dirty="0"/>
            </a:br>
            <a:r>
              <a:rPr lang="nl-NL" sz="1800" b="1" dirty="0"/>
              <a:t>EHBSO, theoretische kennis over sporten en geschiedenis van sport.</a:t>
            </a:r>
            <a:br>
              <a:rPr lang="nl-NL" sz="1800" b="1" dirty="0"/>
            </a:br>
            <a:br>
              <a:rPr lang="nl-NL" sz="1800" b="1" dirty="0"/>
            </a:br>
            <a:r>
              <a:rPr lang="nl-NL" sz="1800" b="1" dirty="0"/>
              <a:t>P</a:t>
            </a:r>
            <a:r>
              <a:rPr lang="nl-NL" sz="1800" b="1" u="sng" dirty="0"/>
              <a:t>raktijk: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B8CD7B-E4AF-4AD9-86D7-AD0B46D9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52848"/>
            <a:ext cx="9603275" cy="3413497"/>
          </a:xfrm>
        </p:spPr>
        <p:txBody>
          <a:bodyPr/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       judo                dansen          basketbal           atletiek               tennis</a:t>
            </a:r>
          </a:p>
          <a:p>
            <a:pPr marL="0" indent="0">
              <a:buNone/>
            </a:pPr>
            <a:r>
              <a:rPr lang="nl-NL" b="1" dirty="0"/>
              <a:t>     klimmen        honkbal        scheidsrechter     lesgeven           2 daagse </a:t>
            </a:r>
          </a:p>
          <a:p>
            <a:pPr marL="0" indent="0">
              <a:buNone/>
            </a:pPr>
            <a:r>
              <a:rPr lang="nl-NL" b="1" dirty="0"/>
              <a:t>                          </a:t>
            </a:r>
          </a:p>
          <a:p>
            <a:pPr marL="0" indent="0">
              <a:buNone/>
            </a:pPr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dirty="0"/>
          </a:p>
        </p:txBody>
      </p:sp>
      <p:pic>
        <p:nvPicPr>
          <p:cNvPr id="7" name="Afbeelding 6" descr="Fan die de handen omhoog doet tijdens een concert">
            <a:extLst>
              <a:ext uri="{FF2B5EF4-FFF2-40B4-BE49-F238E27FC236}">
                <a16:creationId xmlns:a16="http://schemas.microsoft.com/office/drawing/2014/main" id="{D82B7413-C50C-41ED-99A8-BB5076204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221" y="2015731"/>
            <a:ext cx="1574234" cy="1079161"/>
          </a:xfrm>
          <a:prstGeom prst="rect">
            <a:avLst/>
          </a:prstGeom>
        </p:spPr>
      </p:pic>
      <p:pic>
        <p:nvPicPr>
          <p:cNvPr id="9" name="Afbeelding 8" descr="Man die aan een basketbalring hangt">
            <a:extLst>
              <a:ext uri="{FF2B5EF4-FFF2-40B4-BE49-F238E27FC236}">
                <a16:creationId xmlns:a16="http://schemas.microsoft.com/office/drawing/2014/main" id="{48D43DB8-6366-4916-85E6-FA4228BA1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09" y="1967683"/>
            <a:ext cx="1706791" cy="1137583"/>
          </a:xfrm>
          <a:prstGeom prst="rect">
            <a:avLst/>
          </a:prstGeom>
        </p:spPr>
      </p:pic>
      <p:pic>
        <p:nvPicPr>
          <p:cNvPr id="15" name="Afbeelding 14" descr="Gebogen gedeelte van een atletiekbaan in een sportstadion">
            <a:extLst>
              <a:ext uri="{FF2B5EF4-FFF2-40B4-BE49-F238E27FC236}">
                <a16:creationId xmlns:a16="http://schemas.microsoft.com/office/drawing/2014/main" id="{8B18C685-FBC8-4019-A1FB-FA69F6E4F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195" y="1966849"/>
            <a:ext cx="1706791" cy="1138417"/>
          </a:xfrm>
          <a:prstGeom prst="rect">
            <a:avLst/>
          </a:prstGeom>
        </p:spPr>
      </p:pic>
      <p:pic>
        <p:nvPicPr>
          <p:cNvPr id="17" name="Afbeelding 16" descr="Tennisspeler die de bal serveert op een baan">
            <a:extLst>
              <a:ext uri="{FF2B5EF4-FFF2-40B4-BE49-F238E27FC236}">
                <a16:creationId xmlns:a16="http://schemas.microsoft.com/office/drawing/2014/main" id="{FECA46C3-8781-4B0A-B562-2FED2CF15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8536381" y="1986998"/>
            <a:ext cx="1757543" cy="1098117"/>
          </a:xfrm>
          <a:prstGeom prst="rect">
            <a:avLst/>
          </a:prstGeom>
        </p:spPr>
      </p:pic>
      <p:pic>
        <p:nvPicPr>
          <p:cNvPr id="19" name="Afbeelding 18" descr="Hand van een sporter zoekt houvast aan een klimmuur">
            <a:extLst>
              <a:ext uri="{FF2B5EF4-FFF2-40B4-BE49-F238E27FC236}">
                <a16:creationId xmlns:a16="http://schemas.microsoft.com/office/drawing/2014/main" id="{EC8C9492-5F89-4F72-8B85-5C1A6C92D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2433" y="3902327"/>
            <a:ext cx="1571934" cy="1076272"/>
          </a:xfrm>
          <a:prstGeom prst="rect">
            <a:avLst/>
          </a:prstGeom>
        </p:spPr>
      </p:pic>
      <p:pic>
        <p:nvPicPr>
          <p:cNvPr id="21" name="Afbeelding 20" descr="Handschoen, honkbal en knuppel">
            <a:extLst>
              <a:ext uri="{FF2B5EF4-FFF2-40B4-BE49-F238E27FC236}">
                <a16:creationId xmlns:a16="http://schemas.microsoft.com/office/drawing/2014/main" id="{A6478DD2-B860-4F17-891C-C456C4760A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2033" y="3894607"/>
            <a:ext cx="1584685" cy="1091712"/>
          </a:xfrm>
          <a:prstGeom prst="rect">
            <a:avLst/>
          </a:prstGeom>
        </p:spPr>
      </p:pic>
      <p:pic>
        <p:nvPicPr>
          <p:cNvPr id="23" name="Afbeelding 22" descr="Fluitje van de trainer">
            <a:extLst>
              <a:ext uri="{FF2B5EF4-FFF2-40B4-BE49-F238E27FC236}">
                <a16:creationId xmlns:a16="http://schemas.microsoft.com/office/drawing/2014/main" id="{F29105E7-58D8-4D5F-A04D-4555DC1294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6718" y="3880240"/>
            <a:ext cx="1814452" cy="1120446"/>
          </a:xfrm>
          <a:prstGeom prst="rect">
            <a:avLst/>
          </a:prstGeom>
        </p:spPr>
      </p:pic>
      <p:pic>
        <p:nvPicPr>
          <p:cNvPr id="25" name="Afbeelding 24" descr="Close-up van een karatepak met een zwarte band">
            <a:extLst>
              <a:ext uri="{FF2B5EF4-FFF2-40B4-BE49-F238E27FC236}">
                <a16:creationId xmlns:a16="http://schemas.microsoft.com/office/drawing/2014/main" id="{A9C700CD-EE54-4ED4-8676-2B0E7C6E82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2433" y="2052849"/>
            <a:ext cx="1573086" cy="1049236"/>
          </a:xfrm>
          <a:prstGeom prst="rect">
            <a:avLst/>
          </a:prstGeom>
        </p:spPr>
      </p:pic>
      <p:pic>
        <p:nvPicPr>
          <p:cNvPr id="27" name="Afbeelding 26" descr="Klas met studenten die hun handen opsteken voor een docent">
            <a:extLst>
              <a:ext uri="{FF2B5EF4-FFF2-40B4-BE49-F238E27FC236}">
                <a16:creationId xmlns:a16="http://schemas.microsoft.com/office/drawing/2014/main" id="{DABEF2B7-24AA-42B8-B9CD-D22F9009C0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6081" y="3871254"/>
            <a:ext cx="1706791" cy="1138417"/>
          </a:xfrm>
          <a:prstGeom prst="rect">
            <a:avLst/>
          </a:prstGeom>
        </p:spPr>
      </p:pic>
      <p:pic>
        <p:nvPicPr>
          <p:cNvPr id="29" name="Afbeelding 28" descr="Wielrenner die op een fiets rijdt">
            <a:extLst>
              <a:ext uri="{FF2B5EF4-FFF2-40B4-BE49-F238E27FC236}">
                <a16:creationId xmlns:a16="http://schemas.microsoft.com/office/drawing/2014/main" id="{CD772219-7B9B-4953-B48E-1B74DD1227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6381" y="3871254"/>
            <a:ext cx="1723375" cy="11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2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D19B3-CDE5-4E59-9119-BC05AC4A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     Hoe kom je tot een cijfer bij BSM?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5AC7CC-054D-4DC1-A0B7-AEF669358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800" b="1" dirty="0"/>
              <a:t>Elk cijfer is een SE cijfer.</a:t>
            </a:r>
          </a:p>
          <a:p>
            <a:r>
              <a:rPr lang="nl-NL" sz="2800" b="1" dirty="0"/>
              <a:t>Voor zowel de theorie als de praktijk.</a:t>
            </a:r>
          </a:p>
          <a:p>
            <a:r>
              <a:rPr lang="nl-NL" sz="2800" b="1" dirty="0"/>
              <a:t>Lesgeven en organiseren sportdag is ook een cijfer.</a:t>
            </a:r>
          </a:p>
          <a:p>
            <a:r>
              <a:rPr lang="nl-NL" sz="2800" b="1" dirty="0"/>
              <a:t>VWO krijgt tevens cijfer voor organiseren en zelf uitvoeren van </a:t>
            </a:r>
            <a:br>
              <a:rPr lang="nl-NL" sz="2800" b="1" dirty="0"/>
            </a:br>
            <a:r>
              <a:rPr lang="nl-NL" sz="2800" b="1" dirty="0"/>
              <a:t>2-daagse sportieve activiteit</a:t>
            </a:r>
            <a:r>
              <a:rPr lang="nl-NL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2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2F41F-FFB8-47D4-AC48-9B591BD7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wie is BSM een goede keuze?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9EC42B-807E-4536-8B95-CFA5E6D65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je interesse hebt in sport.</a:t>
            </a:r>
          </a:p>
          <a:p>
            <a:r>
              <a:rPr lang="nl-NL" dirty="0"/>
              <a:t>Moet je zelf heel goed kunnen sporten. NEE, is geen vereiste.</a:t>
            </a:r>
          </a:p>
          <a:p>
            <a:r>
              <a:rPr lang="nl-NL" dirty="0"/>
              <a:t>Als je graag samenwerkt en wilt leren over sport.</a:t>
            </a:r>
          </a:p>
          <a:p>
            <a:r>
              <a:rPr lang="nl-NL" dirty="0"/>
              <a:t>Als je wilt leren hoe je met groepen omgaat, organiseren en leidinggeven.</a:t>
            </a:r>
          </a:p>
          <a:p>
            <a:r>
              <a:rPr lang="nl-NL"/>
              <a:t>KAHOOT: </a:t>
            </a:r>
            <a:r>
              <a:rPr lang="nl-NL">
                <a:hlinkClick r:id="rId2"/>
              </a:rPr>
              <a:t>https://create.kahoot.it/share/bsm-keuze-quiz/20515fcd-78c2-4a89-ba91-eadcad8ffa66</a:t>
            </a:r>
            <a:endParaRPr lang="nl-NL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49355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257</Words>
  <Application>Microsoft Office PowerPoint</Application>
  <PresentationFormat>Breedbeeld</PresentationFormat>
  <Paragraphs>32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Galerie</vt:lpstr>
      <vt:lpstr>BSM Wat is dat eigenlijk</vt:lpstr>
      <vt:lpstr> BSM is een examenvak</vt:lpstr>
      <vt:lpstr>    Wat gaan we bij BSM allemaal doen?</vt:lpstr>
      <vt:lpstr>       Welke sporten doen we bij BSM? Theorie:  EHBSO, theoretische kennis over sporten en geschiedenis van sport.  Praktijk:</vt:lpstr>
      <vt:lpstr>     Hoe kom je tot een cijfer bij BSM?</vt:lpstr>
      <vt:lpstr>Voor wie is BSM een goede keuze?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BSM Wat is dat eigenlijk</dc:title>
  <dc:creator>Martin Esser</dc:creator>
  <cp:lastModifiedBy>Martin Esser</cp:lastModifiedBy>
  <cp:revision>16</cp:revision>
  <dcterms:created xsi:type="dcterms:W3CDTF">2021-01-21T08:29:23Z</dcterms:created>
  <dcterms:modified xsi:type="dcterms:W3CDTF">2022-03-21T08:46:56Z</dcterms:modified>
</cp:coreProperties>
</file>